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5" r:id="rId2"/>
    <p:sldId id="336" r:id="rId3"/>
    <p:sldId id="313" r:id="rId4"/>
    <p:sldId id="337" r:id="rId5"/>
    <p:sldId id="341" r:id="rId6"/>
    <p:sldId id="342" r:id="rId7"/>
    <p:sldId id="368" r:id="rId8"/>
    <p:sldId id="369" r:id="rId9"/>
    <p:sldId id="347" r:id="rId10"/>
    <p:sldId id="356" r:id="rId11"/>
    <p:sldId id="372" r:id="rId12"/>
    <p:sldId id="385" r:id="rId13"/>
    <p:sldId id="370" r:id="rId14"/>
    <p:sldId id="384" r:id="rId15"/>
    <p:sldId id="378" r:id="rId16"/>
    <p:sldId id="386" r:id="rId17"/>
    <p:sldId id="379" r:id="rId18"/>
    <p:sldId id="380" r:id="rId19"/>
    <p:sldId id="381" r:id="rId20"/>
    <p:sldId id="382" r:id="rId21"/>
    <p:sldId id="306" r:id="rId22"/>
    <p:sldId id="319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4660"/>
  </p:normalViewPr>
  <p:slideViewPr>
    <p:cSldViewPr>
      <p:cViewPr varScale="1">
        <p:scale>
          <a:sx n="153" d="100"/>
          <a:sy n="153" d="100"/>
        </p:scale>
        <p:origin x="239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631124F-0505-44A2-A28E-52D36703923D}" type="datetimeFigureOut">
              <a:rPr lang="en-US"/>
              <a:pPr>
                <a:defRPr/>
              </a:pPr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D066A5-82DF-4DFA-BDA9-E6B6BB189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3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5A5D3B-51C7-4927-B6A9-DBF11BAE0C7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4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5A5D3B-51C7-4927-B6A9-DBF11BAE0C7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98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5A5D3B-51C7-4927-B6A9-DBF11BAE0C7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2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5A5D3B-51C7-4927-B6A9-DBF11BAE0C7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37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C9263-B830-4D2A-9FBB-01D588B18CEE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1DFEB-304A-4106-9F38-77A8C4501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B4111-A174-4D4E-8218-E5A6890BA6C9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5F472-34BA-45EF-9C1E-A55DE3501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C6AAF-9356-43D6-8EF3-70BE7AE61805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B7CB3-D178-400B-8255-15C1CFE3A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78178-DF70-4204-8BAB-F9DBD75E28F0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D1A2E-5BD4-49D8-B5B1-DF6AC0C32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8B690-43D9-4BCB-BCE2-4FADD7DE48F5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35412-AEAE-42EE-B2C9-EBEC64E0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D923A-E59E-4285-82E2-162C5AF1A145}" type="datetime1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9C5BB-C5E8-4AA5-A722-4829C8C25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9F02F-9A4D-4429-A7DC-F65AAF6497C1}" type="datetime1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39E7A-6E8D-4A60-8A08-7EF2C67F0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EF7DC-4297-42BD-AF21-AAFFEC5B9010}" type="datetime1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5A229-ED99-4AE3-8012-EFEC1DD3F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EB930-C4F4-4D33-AA59-7449F6BA5C56}" type="datetime1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E8A8F-9DA0-445C-A478-F735B34A2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71245-2B62-40EE-B201-C1F38B5D7937}" type="datetime1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9D8F1-F4B9-497F-811F-1435FC8FB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20A8F-F952-4979-ACF5-649BBF96CA8A}" type="datetime1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52D6-CBFE-4D48-A5FF-AB47BEA93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6DE5CB-1452-4E8A-B632-1CD1E1EC5F6C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8BFF01-F984-4F9B-9DF0-83C0B3D552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452601" y="4741948"/>
            <a:ext cx="5122140" cy="8620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b="1" cap="small" spc="3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of Wildlife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539950" y="5767952"/>
            <a:ext cx="3557799" cy="403749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E7E6E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Capital Improvement Projects 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E7E6E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Agency Request</a:t>
            </a:r>
          </a:p>
        </p:txBody>
      </p:sp>
      <p:pic>
        <p:nvPicPr>
          <p:cNvPr id="1029" name="Picture 5" descr="O:\photos &amp; graphics\bighorns\Bighorn 1-28-07 012.jpg"/>
          <p:cNvPicPr>
            <a:picLocks noChangeAspect="1" noChangeArrowheads="1"/>
          </p:cNvPicPr>
          <p:nvPr/>
        </p:nvPicPr>
        <p:blipFill rotWithShape="1">
          <a:blip r:embed="rId2" cstate="print"/>
          <a:srcRect l="22302" r="25795" b="-3"/>
          <a:stretch/>
        </p:blipFill>
        <p:spPr bwMode="auto">
          <a:xfrm>
            <a:off x="230880" y="321732"/>
            <a:ext cx="2845104" cy="4111323"/>
          </a:xfrm>
          <a:prstGeom prst="rect">
            <a:avLst/>
          </a:prstGeom>
        </p:spPr>
      </p:pic>
      <p:pic>
        <p:nvPicPr>
          <p:cNvPr id="1026" name="Picture 2" descr="O:\Torell\Tim_Torrel\carson-valley-ls1.jpg"/>
          <p:cNvPicPr>
            <a:picLocks noChangeAspect="1" noChangeArrowheads="1"/>
          </p:cNvPicPr>
          <p:nvPr/>
        </p:nvPicPr>
        <p:blipFill rotWithShape="1">
          <a:blip r:embed="rId3" cstate="print"/>
          <a:srcRect l="24931" r="1761" b="2"/>
          <a:stretch/>
        </p:blipFill>
        <p:spPr bwMode="auto">
          <a:xfrm>
            <a:off x="3146219" y="321734"/>
            <a:ext cx="2848177" cy="2010551"/>
          </a:xfrm>
          <a:prstGeom prst="rect">
            <a:avLst/>
          </a:prstGeom>
        </p:spPr>
      </p:pic>
      <p:pic>
        <p:nvPicPr>
          <p:cNvPr id="1030" name="Picture 6" descr="O:\photos &amp; graphics\sage-grouse\Copy of Backlit Cock.JPG"/>
          <p:cNvPicPr>
            <a:picLocks noChangeAspect="1" noChangeArrowheads="1"/>
          </p:cNvPicPr>
          <p:nvPr/>
        </p:nvPicPr>
        <p:blipFill rotWithShape="1">
          <a:blip r:embed="rId4" cstate="print"/>
          <a:srcRect l="2210" r="1274" b="1"/>
          <a:stretch/>
        </p:blipFill>
        <p:spPr bwMode="auto">
          <a:xfrm>
            <a:off x="3142635" y="2422097"/>
            <a:ext cx="2846070" cy="2013804"/>
          </a:xfrm>
          <a:prstGeom prst="rect">
            <a:avLst/>
          </a:prstGeom>
        </p:spPr>
      </p:pic>
      <p:pic>
        <p:nvPicPr>
          <p:cNvPr id="4" name="Picture 3" descr="NDOW_see_through.gif"/>
          <p:cNvPicPr>
            <a:picLocks noChangeAspect="1"/>
          </p:cNvPicPr>
          <p:nvPr/>
        </p:nvPicPr>
        <p:blipFill rotWithShape="1">
          <a:blip r:embed="rId5" cstate="print"/>
          <a:srcRect b="688"/>
          <a:stretch/>
        </p:blipFill>
        <p:spPr>
          <a:xfrm>
            <a:off x="6064632" y="321733"/>
            <a:ext cx="2848488" cy="4111321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O:\photos &amp; graphics\Photos taken by Polly Conrad\chuckwalla.JPG"/>
          <p:cNvPicPr>
            <a:picLocks noChangeAspect="1" noChangeArrowheads="1"/>
          </p:cNvPicPr>
          <p:nvPr/>
        </p:nvPicPr>
        <p:blipFill rotWithShape="1">
          <a:blip r:embed="rId6" cstate="print"/>
          <a:srcRect t="8034" r="-2" b="7614"/>
          <a:stretch/>
        </p:blipFill>
        <p:spPr bwMode="auto">
          <a:xfrm>
            <a:off x="230880" y="4525715"/>
            <a:ext cx="2846070" cy="20105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Eagle Valley Dam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Ursine, Lincoln County, Nevada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5A229-ED99-4AE3-8012-EFEC1DD3F01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3485404" y="1143000"/>
            <a:ext cx="54299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Due to downstream development, dam is classified as a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hazard dam. Overall condition of dam is rated as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Division of Water Resources has identified the following items that require corrective action: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Exercise outlet gate of principal spillway.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Seal concrete of auxiliary spillway.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Backfill and compact rodent holes and burrows.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Remove vegetation within 25’ of dam structure.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 foot and vehicle traffic from damaging dam.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 seepage collection system to monitor flow and turbidity.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Fill and compact erosion gullies.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Remove vegetation from Parshall Flume.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Restore shape of dam crest to consistent, uniform grade.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Remove stairs from dam face.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Restore dam slopes to consistent, uniform slope.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27" y="1295400"/>
            <a:ext cx="2457450" cy="1843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4" r="15274"/>
          <a:stretch/>
        </p:blipFill>
        <p:spPr>
          <a:xfrm>
            <a:off x="457200" y="3349076"/>
            <a:ext cx="2883105" cy="3113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1A05F-51CE-EEEE-CF61-C11E6D8DAD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915" y="4601077"/>
            <a:ext cx="2454869" cy="1841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C7B7E4-A262-C5AD-D645-0946CBDFC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1420" y="4605080"/>
            <a:ext cx="2454869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17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1219200" y="160419"/>
            <a:ext cx="6772836" cy="1974332"/>
          </a:xfrm>
        </p:spPr>
        <p:txBody>
          <a:bodyPr>
            <a:noAutofit/>
          </a:bodyPr>
          <a:lstStyle/>
          <a:p>
            <a:pPr marL="342900" indent="-342900" algn="ctr"/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Kingston Canyon Dam Maintenance Project</a:t>
            </a:r>
            <a:b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Project # 23140</a:t>
            </a:r>
            <a:b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b="0" dirty="0">
                <a:latin typeface="Tahoma" pitchFamily="34" charset="0"/>
                <a:ea typeface="Tahoma" pitchFamily="34" charset="0"/>
                <a:cs typeface="Tahoma" pitchFamily="34" charset="0"/>
              </a:rPr>
              <a:t>Kingston, Lander County, Nevada</a:t>
            </a:r>
            <a:b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552D6-CBFE-4D48-A5FF-AB47BEA935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288" y="1694947"/>
            <a:ext cx="6248399" cy="46863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3039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Kingston Canyon Dam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Kingston</a:t>
            </a:r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Lander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County, Nevada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5A229-ED99-4AE3-8012-EFEC1DD3F01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3485404" y="1143000"/>
            <a:ext cx="54299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Due to downstream development, dam is classified as a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hazard dam. Overall condition of dam is rated as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Division of Water Resources has identified the following items that require corrective action: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Exercise outlet gate of principal spillway.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Repair concrete spalling/cracking in auxiliary spillway to ensure integrity of structure.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Remove obstructions/debris from auxiliary spillway.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 seepage areas for flow rate and turbidity.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Backfill and compact rodent holes and burrows.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Remove vegetation within 25’ of dam structure.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Fill and compact erosion gullies.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Restore dam crest to consistent, uniform grade.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Repair benching and sloping of upstream face of dam.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402" y="4603144"/>
            <a:ext cx="2457449" cy="1843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0" b="9500"/>
          <a:stretch/>
        </p:blipFill>
        <p:spPr>
          <a:xfrm>
            <a:off x="457200" y="3349076"/>
            <a:ext cx="2883105" cy="3113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1A05F-51CE-EEEE-CF61-C11E6D8DAD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99" y="1071479"/>
            <a:ext cx="2883105" cy="2162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C7B7E4-A262-C5AD-D645-0946CBDFC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1420" y="4605080"/>
            <a:ext cx="2454868" cy="184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61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1219200" y="160419"/>
            <a:ext cx="6772836" cy="1974332"/>
          </a:xfrm>
        </p:spPr>
        <p:txBody>
          <a:bodyPr>
            <a:noAutofit/>
          </a:bodyPr>
          <a:lstStyle/>
          <a:p>
            <a:pPr marL="342900" indent="-342900" algn="ctr"/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Illipah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Dam Maintenance Project</a:t>
            </a:r>
            <a:b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Project # 23141</a:t>
            </a:r>
            <a:b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b="0" dirty="0">
                <a:latin typeface="Tahoma" pitchFamily="34" charset="0"/>
                <a:ea typeface="Tahoma" pitchFamily="34" charset="0"/>
                <a:cs typeface="Tahoma" pitchFamily="34" charset="0"/>
              </a:rPr>
              <a:t>White Pine County, Nevada</a:t>
            </a:r>
            <a:b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552D6-CBFE-4D48-A5FF-AB47BEA935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2833" y="1752600"/>
            <a:ext cx="6138333" cy="46037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6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Illipah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Dam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White Pine County, Nevada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5A229-ED99-4AE3-8012-EFEC1DD3F01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3485404" y="1143000"/>
            <a:ext cx="54299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Due to downstream development, dam is classified as a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hazard dam. Overall condition of dam is rated as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Division of Water Resources has identified the following items that require corrective action: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Exercise outlet gate of principal spillway.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Remove obstructions/debris from auxiliary spillway.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Backfill and compact rodent holes and burrows.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Remove vegetation within 25’ of dam structure.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Fence dam to prevent cattle and vehicle traffic from damaging dam.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Restore crest width of dam.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Restore or repair auxiliary spill way channel to remove irregularities.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Restore shape of dam crest to consistent, uniform grade.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Restore upstream face of dam slope to original slope.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402" y="4603144"/>
            <a:ext cx="2457449" cy="1843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4" r="15274"/>
          <a:stretch/>
        </p:blipFill>
        <p:spPr>
          <a:xfrm>
            <a:off x="457200" y="3349076"/>
            <a:ext cx="2883105" cy="3113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1A05F-51CE-EEEE-CF61-C11E6D8DAD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904845"/>
            <a:ext cx="1746975" cy="2329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C7B7E4-A262-C5AD-D645-0946CBDFC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1420" y="4605080"/>
            <a:ext cx="2454869" cy="184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35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2049" y="189958"/>
            <a:ext cx="68199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Bruneau River Wildlife Management Area</a:t>
            </a:r>
          </a:p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Structure Demolition</a:t>
            </a:r>
          </a:p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Project #23143</a:t>
            </a:r>
          </a:p>
          <a:p>
            <a:pPr algn="ctr"/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Elko County, Nevada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552D6-CBFE-4D48-A5FF-AB47BEA935C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A6369-4301-4F55-B311-8A6C37FE4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599" y="1555750"/>
            <a:ext cx="6400800" cy="48006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26117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Bruneau River WMA Structure Demolition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Elko County, Nevada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5A229-ED99-4AE3-8012-EFEC1DD3F01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3485404" y="1143000"/>
            <a:ext cx="54299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Structures pose significant health and safety risks to the general public and State employees, creating unnecessary liability.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Buildings are not structurally sound, are not barricaded, and easily accessible by the public.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Structures were determined to have been constructed with hazardous materials including asbestos containing materials and lead paint.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Buildings have been overrun with pests and pose significant risk of vector borne diseases.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74" y="3725735"/>
            <a:ext cx="3013729" cy="2260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0" b="9500"/>
          <a:stretch/>
        </p:blipFill>
        <p:spPr>
          <a:xfrm>
            <a:off x="3706693" y="3174325"/>
            <a:ext cx="2603432" cy="2811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1A05F-51CE-EEEE-CF61-C11E6D8DAD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98" y="1208517"/>
            <a:ext cx="3028206" cy="2271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C7B7E4-A262-C5AD-D645-0946CBDFC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200" y="3177464"/>
            <a:ext cx="2119125" cy="282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45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2049" y="189958"/>
            <a:ext cx="68199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Mason Valley Wildlife Management Area</a:t>
            </a:r>
          </a:p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Lux Lane Bridge Maintenance</a:t>
            </a:r>
          </a:p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Project #23144</a:t>
            </a:r>
          </a:p>
          <a:p>
            <a:pPr algn="ctr"/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Yerington, Lyon County, Nevada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552D6-CBFE-4D48-A5FF-AB47BEA935C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A6369-4301-4F55-B311-8A6C37FE4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599" y="1575159"/>
            <a:ext cx="6400800" cy="476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05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47283"/>
            <a:ext cx="61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Mason Valley WMA Bridge Maintenance</a:t>
            </a:r>
          </a:p>
          <a:p>
            <a:pPr algn="ctr"/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Yerington, Lyon County, Nevada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552D6-CBFE-4D48-A5FF-AB47BEA935C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9CCC56-91AC-480A-92AA-D7F0660367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3730" y="4800600"/>
            <a:ext cx="2244646" cy="16751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08ECA4-AC3B-4588-9F2B-91FFEB3C0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3730" y="2089178"/>
            <a:ext cx="2244646" cy="16865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552C62-CAFD-4181-8F79-C77FDA1C6B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9355" y="5166846"/>
            <a:ext cx="2069090" cy="15546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8D519B-08A6-4FF9-B315-805022C2FF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298" y="2144552"/>
            <a:ext cx="2088702" cy="15757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AA0DC8-1C81-4039-93A8-D9469B2DF2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432" y="4860967"/>
            <a:ext cx="2158638" cy="1618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B982B9-822C-5D64-E7E1-07DBFEF8DE84}"/>
              </a:ext>
            </a:extLst>
          </p:cNvPr>
          <p:cNvSpPr txBox="1"/>
          <p:nvPr/>
        </p:nvSpPr>
        <p:spPr>
          <a:xfrm>
            <a:off x="2286000" y="955169"/>
            <a:ext cx="44958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Bridge constructed in 1900 and reconstructed in 1987. Has received minimal maintenance since reconstruction. Current rating is 5 on scale of 0 to 9 with 9 being the best. Deficiencies include, but not limited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Failed paint system and corrosion of steel deck, girders, diaphragms, floor beams, stringers and bridge railing.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Widespread cracking, exposed rebar, spalling, cold joints, and rock pockets in abutments and retaining walls.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Corrosion and debris covered bearing plates.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Cracked approach slabs exhibiting spalling and large gaps adjacent to the deck.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Decayed timber curbs with failed paint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Poor to very poor-quality welding throughout.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Missing rivets throughout.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Damaged or missing approach rails (guardrail) with damaged of missing posts and missing terminals. </a:t>
            </a:r>
          </a:p>
        </p:txBody>
      </p:sp>
    </p:spTree>
    <p:extLst>
      <p:ext uri="{BB962C8B-B14F-4D97-AF65-F5344CB8AC3E}">
        <p14:creationId xmlns:p14="http://schemas.microsoft.com/office/powerpoint/2010/main" val="3914597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2049" y="189958"/>
            <a:ext cx="68199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Mason Valley Wildlife Management Area</a:t>
            </a:r>
          </a:p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Culvert Replacement</a:t>
            </a:r>
          </a:p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Project #23145</a:t>
            </a:r>
          </a:p>
          <a:p>
            <a:pPr algn="ctr"/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Yerington, Lyon County, Nevada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552D6-CBFE-4D48-A5FF-AB47BEA935C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A6369-4301-4F55-B311-8A6C37FE4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599" y="155575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54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8001000" cy="1371600"/>
          </a:xfrm>
        </p:spPr>
        <p:txBody>
          <a:bodyPr/>
          <a:lstStyle/>
          <a:p>
            <a:r>
              <a:rPr lang="en-US" sz="4000" b="1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of Wildlife</a:t>
            </a:r>
            <a:br>
              <a:rPr lang="en-US" sz="4000" b="1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000" b="1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4000" cap="small" spc="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ubtitle 5"/>
          <p:cNvSpPr txBox="1">
            <a:spLocks/>
          </p:cNvSpPr>
          <p:nvPr/>
        </p:nvSpPr>
        <p:spPr bwMode="auto">
          <a:xfrm>
            <a:off x="597529" y="1220569"/>
            <a:ext cx="8001000" cy="456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DFEB-304A-4106-9F38-77A8C45014C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 descr="habit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387" y="1174523"/>
            <a:ext cx="7887078" cy="2594848"/>
          </a:xfrm>
          <a:prstGeom prst="rect">
            <a:avLst/>
          </a:prstGeom>
        </p:spPr>
      </p:pic>
      <p:pic>
        <p:nvPicPr>
          <p:cNvPr id="6" name="Picture 5" descr="NDOW_see_throug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2800" y="4509368"/>
            <a:ext cx="1143000" cy="1661163"/>
          </a:xfrm>
          <a:prstGeom prst="rect">
            <a:avLst/>
          </a:prstGeom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971800" y="3066533"/>
            <a:ext cx="6019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262 Full-time Employees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133 Buildings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13 Radio Towers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 Wildlife Management Areas (120,000 ac.)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Major Facilities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 Unique Divisions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Fish Hatcheries</a:t>
            </a:r>
          </a:p>
          <a:p>
            <a:pPr lvl="2"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Regions</a:t>
            </a:r>
          </a:p>
        </p:txBody>
      </p:sp>
      <p:pic>
        <p:nvPicPr>
          <p:cNvPr id="11" name="Picture 10" descr="Nevad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2971800"/>
            <a:ext cx="2362200" cy="32781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8200" y="2112735"/>
            <a:ext cx="762000" cy="305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cs typeface="Arial" panose="020B0604020202020204" pitchFamily="34" charset="0"/>
              </a:rPr>
              <a:t>DATS</a:t>
            </a:r>
          </a:p>
        </p:txBody>
      </p:sp>
    </p:spTree>
    <p:extLst>
      <p:ext uri="{BB962C8B-B14F-4D97-AF65-F5344CB8AC3E}">
        <p14:creationId xmlns:p14="http://schemas.microsoft.com/office/powerpoint/2010/main" val="1647551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47283"/>
            <a:ext cx="61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Mason Valley WMA Culvert Replacement</a:t>
            </a:r>
          </a:p>
          <a:p>
            <a:pPr algn="ctr"/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Yerington, Lyon County, Nevada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552D6-CBFE-4D48-A5FF-AB47BEA935C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C51B6-EE55-46A9-97E2-9AF531061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101600" y="1606013"/>
            <a:ext cx="5079999" cy="3809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2B5828-2255-112F-5638-B967E44F1A21}"/>
              </a:ext>
            </a:extLst>
          </p:cNvPr>
          <p:cNvSpPr txBox="1"/>
          <p:nvPr/>
        </p:nvSpPr>
        <p:spPr>
          <a:xfrm>
            <a:off x="4486908" y="1921801"/>
            <a:ext cx="4250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Culvert has reached the end of its useful 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Culvert is compromised and it has been reported that it has completely rusted through the top in places.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is minimal cover on the culvert creating unusual and excessive loading conditions on the pipe.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Culvert capacity has been decreased by 30% due to accumulation of sediment and debris further deteriorating the pipe.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Guardrail is damaged and missing from east side of culvert. </a:t>
            </a:r>
          </a:p>
        </p:txBody>
      </p:sp>
    </p:spTree>
    <p:extLst>
      <p:ext uri="{BB962C8B-B14F-4D97-AF65-F5344CB8AC3E}">
        <p14:creationId xmlns:p14="http://schemas.microsoft.com/office/powerpoint/2010/main" val="40833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Text Placeholder 3"/>
          <p:cNvSpPr>
            <a:spLocks noGrp="1"/>
          </p:cNvSpPr>
          <p:nvPr>
            <p:ph type="body" sz="half" idx="2"/>
          </p:nvPr>
        </p:nvSpPr>
        <p:spPr>
          <a:xfrm>
            <a:off x="-379872" y="685800"/>
            <a:ext cx="4723274" cy="5698258"/>
          </a:xfrm>
        </p:spPr>
        <p:txBody>
          <a:bodyPr rtlCol="0">
            <a:no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1) Gallagher Fish Hatchery Water Intrusion Repairs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Continued building degradation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Structural building failure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Building condemnation 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Moisture intrusion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Pest intrusion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Worker health and safety issues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2) Key Pittman WMA Residential Water Intrusion Repairs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Continued building degradation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Moisture intrusion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Worker health and safety issues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Poor living conditions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Continual nuisance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3) Dam Maintenance Projects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Continued degradation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Decreases structural integrity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Possible dam failure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Flooding downstream residents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Possible loss of life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552D6-CBFE-4D48-A5FF-AB47BEA935C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43401" y="685800"/>
            <a:ext cx="4724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6) Bruneau River WMA Structure Demolition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Possible injury to public and State employees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sickness from vector borne pathogens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health issues from asbestos containing materials and lead paint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7) Mason Valley WMA Lux Lane Bridge Maintenance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Continued bridge degradation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Decreased structural integrity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Possible bridge failure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Possible loss of life or injury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8) Mason Valley WMA Culvert Replacement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Probable flooding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Eminent failure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Loss of main public safety access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Possible injury or loss of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60AFA-4582-295F-075D-B5F2C55E1B4D}"/>
              </a:ext>
            </a:extLst>
          </p:cNvPr>
          <p:cNvSpPr txBox="1"/>
          <p:nvPr/>
        </p:nvSpPr>
        <p:spPr>
          <a:xfrm>
            <a:off x="1676400" y="228600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Ramifications if projects not approved:</a:t>
            </a:r>
          </a:p>
        </p:txBody>
      </p:sp>
    </p:spTree>
    <p:extLst>
      <p:ext uri="{BB962C8B-B14F-4D97-AF65-F5344CB8AC3E}">
        <p14:creationId xmlns:p14="http://schemas.microsoft.com/office/powerpoint/2010/main" val="2564376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381001"/>
            <a:ext cx="8001000" cy="1371600"/>
          </a:xfrm>
        </p:spPr>
        <p:txBody>
          <a:bodyPr/>
          <a:lstStyle/>
          <a:p>
            <a:r>
              <a:rPr lang="en-US" sz="4000" b="1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of Wildlife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85800" y="1752600"/>
            <a:ext cx="7696200" cy="12192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Palatino Linotype" pitchFamily="18" charset="0"/>
              </a:rPr>
              <a:t>2023 Capital Improvement Projects 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Palatino Linotype" pitchFamily="18" charset="0"/>
              </a:rPr>
              <a:t>Agency Request</a:t>
            </a:r>
          </a:p>
        </p:txBody>
      </p:sp>
      <p:pic>
        <p:nvPicPr>
          <p:cNvPr id="4" name="Picture 3" descr="NDOW_see_throug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8400" y="2951480"/>
            <a:ext cx="2133600" cy="3100833"/>
          </a:xfrm>
          <a:prstGeom prst="rect">
            <a:avLst/>
          </a:prstGeom>
        </p:spPr>
      </p:pic>
      <p:sp>
        <p:nvSpPr>
          <p:cNvPr id="9" name="Title 4"/>
          <p:cNvSpPr txBox="1">
            <a:spLocks/>
          </p:cNvSpPr>
          <p:nvPr/>
        </p:nvSpPr>
        <p:spPr bwMode="auto">
          <a:xfrm>
            <a:off x="762000" y="3657600"/>
            <a:ext cx="563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</a:t>
            </a:r>
          </a:p>
          <a:p>
            <a:r>
              <a:rPr lang="en-US" sz="3600" b="1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</a:p>
          <a:p>
            <a:r>
              <a:rPr lang="en-US" sz="3600" b="1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Consideration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DFEB-304A-4106-9F38-77A8C45014C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31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8001000" cy="1371600"/>
          </a:xfrm>
        </p:spPr>
        <p:txBody>
          <a:bodyPr/>
          <a:lstStyle/>
          <a:p>
            <a:r>
              <a:rPr lang="en-US" sz="4000" b="1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of Wildlife</a:t>
            </a:r>
            <a:br>
              <a:rPr lang="en-US" sz="4000" b="1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000" b="1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Prioritized Project Overview</a:t>
            </a:r>
          </a:p>
        </p:txBody>
      </p:sp>
      <p:sp>
        <p:nvSpPr>
          <p:cNvPr id="9" name="Subtitle 5"/>
          <p:cNvSpPr txBox="1">
            <a:spLocks/>
          </p:cNvSpPr>
          <p:nvPr/>
        </p:nvSpPr>
        <p:spPr bwMode="auto">
          <a:xfrm>
            <a:off x="457200" y="22098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Bef>
                <a:spcPts val="0"/>
              </a:spcBef>
              <a:buFont typeface="+mj-lt"/>
              <a:buAutoNum type="arabicParenR"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#21248 – Gallagher Fish Hatchery – Hatchery Building Water Intrusion Repairs </a:t>
            </a:r>
          </a:p>
          <a:p>
            <a:pPr lvl="2" algn="l"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Gallagher Fish Hatchery – Ruby Valley</a:t>
            </a:r>
          </a:p>
          <a:p>
            <a:pPr marL="457200" indent="-457200" algn="l">
              <a:spcBef>
                <a:spcPts val="0"/>
              </a:spcBef>
              <a:buFont typeface="+mj-lt"/>
              <a:buAutoNum type="arabicParenR"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#23138 – Key Pittman WMA Residential Water Intrusion Repairs </a:t>
            </a:r>
            <a:endParaRPr lang="en-US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Pittman Wildlife Management Area - </a:t>
            </a:r>
            <a:r>
              <a:rPr lang="en-U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Hiko</a:t>
            </a:r>
            <a:endParaRPr lang="en-US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>
              <a:spcBef>
                <a:spcPts val="0"/>
              </a:spcBef>
              <a:buFont typeface="+mj-lt"/>
              <a:buAutoNum type="arabicParenR" startAt="3"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#23139 – Eagle Valley Dam Maintenance Project</a:t>
            </a:r>
            <a:endParaRPr lang="en-US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Spring Valley State Park – Spring Valley</a:t>
            </a:r>
          </a:p>
          <a:p>
            <a:pPr marL="457200" indent="-457200" algn="l">
              <a:spcBef>
                <a:spcPts val="0"/>
              </a:spcBef>
              <a:buFont typeface="+mj-lt"/>
              <a:buAutoNum type="arabicParenR" startAt="4"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#23140 – Kingston Canyon Dam Maintenance Project</a:t>
            </a:r>
          </a:p>
          <a:p>
            <a:pPr algn="l">
              <a:spcBef>
                <a:spcPts val="0"/>
              </a:spcBef>
            </a:pP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Kingston Canyon - Kingston</a:t>
            </a:r>
            <a:endParaRPr lang="en-US" sz="1400" dirty="0">
              <a:solidFill>
                <a:schemeClr val="tx1"/>
              </a:solidFill>
              <a:highlight>
                <a:srgbClr val="FF00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>
              <a:spcBef>
                <a:spcPts val="0"/>
              </a:spcBef>
              <a:buFont typeface="+mj-lt"/>
              <a:buAutoNum type="arabicParenR" startAt="5"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#23141 – </a:t>
            </a:r>
            <a:r>
              <a:rPr lang="en-US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Illipah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Dam Maintenance Project</a:t>
            </a: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Illipah</a:t>
            </a:r>
            <a:endParaRPr lang="en-US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3" algn="l">
              <a:spcBef>
                <a:spcPts val="0"/>
              </a:spcBef>
            </a:pPr>
            <a:endParaRPr lang="en-US" sz="1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DFEB-304A-4106-9F38-77A8C45014C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 descr="NDOW_see_throug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959707"/>
            <a:ext cx="549201" cy="7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24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8001000" cy="1371600"/>
          </a:xfrm>
        </p:spPr>
        <p:txBody>
          <a:bodyPr/>
          <a:lstStyle/>
          <a:p>
            <a:r>
              <a:rPr lang="en-US" sz="4000" b="1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of Wildlife</a:t>
            </a:r>
            <a:br>
              <a:rPr lang="en-US" sz="4000" b="1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000" b="1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cap="small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Prioritized Project Overview</a:t>
            </a:r>
          </a:p>
        </p:txBody>
      </p:sp>
      <p:sp>
        <p:nvSpPr>
          <p:cNvPr id="9" name="Subtitle 5"/>
          <p:cNvSpPr txBox="1">
            <a:spLocks/>
          </p:cNvSpPr>
          <p:nvPr/>
        </p:nvSpPr>
        <p:spPr bwMode="auto">
          <a:xfrm>
            <a:off x="457200" y="2107988"/>
            <a:ext cx="8229600" cy="490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Continued</a:t>
            </a:r>
          </a:p>
          <a:p>
            <a:pPr algn="l">
              <a:spcBef>
                <a:spcPts val="0"/>
              </a:spcBef>
            </a:pPr>
            <a:endParaRPr lang="en-US" sz="1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>
              <a:spcBef>
                <a:spcPts val="0"/>
              </a:spcBef>
              <a:buFont typeface="+mj-lt"/>
              <a:buAutoNum type="arabicParenR" startAt="6"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#23143 – Bruneau River WMA Structure Demolition </a:t>
            </a:r>
            <a:endParaRPr lang="en-US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Bruneau River Wildlife Management Area – Elko County</a:t>
            </a:r>
          </a:p>
          <a:p>
            <a:pPr marL="457200" indent="-457200" algn="l">
              <a:spcBef>
                <a:spcPts val="0"/>
              </a:spcBef>
              <a:buFont typeface="+mj-lt"/>
              <a:buAutoNum type="arabicParenR" startAt="7"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#23144 – Mason Valley WMA Lux Lane Bridge Maintenance</a:t>
            </a:r>
            <a:endParaRPr lang="en-US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Mason Valley Wildlife Management Area - Yerington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>
              <a:spcBef>
                <a:spcPts val="0"/>
              </a:spcBef>
              <a:buFont typeface="+mj-lt"/>
              <a:buAutoNum type="arabicParenR" startAt="8"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#23145 – Mason Valley WMA Culvert Replacement </a:t>
            </a:r>
            <a:endParaRPr lang="en-US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Mason Valley Wildlife Management Area – Yerington </a:t>
            </a:r>
          </a:p>
          <a:p>
            <a:pPr marL="457200" indent="-457200" algn="l">
              <a:spcBef>
                <a:spcPts val="0"/>
              </a:spcBef>
              <a:buFont typeface="+mj-lt"/>
              <a:buAutoNum type="arabicParenR" startAt="9"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#21052 – Steptoe Valley WMA Building Demolition </a:t>
            </a:r>
            <a:endParaRPr lang="en-US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Steptoe Valley Wildlife Management Area – Ely</a:t>
            </a:r>
          </a:p>
          <a:p>
            <a:pPr marL="457200" indent="-457200" algn="l">
              <a:spcBef>
                <a:spcPts val="0"/>
              </a:spcBef>
              <a:buFont typeface="+mj-lt"/>
              <a:buAutoNum type="arabicParenR" startAt="10"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Project #7606 – Mason Valley WMA Office and Heavy Equipment Repair Shed</a:t>
            </a:r>
            <a:endParaRPr lang="en-US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Mason Valley Wildlife Management Area - Yerington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en-US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DFEB-304A-4106-9F38-77A8C45014C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 descr="NDOW_see_throug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959707"/>
            <a:ext cx="549201" cy="7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28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2049" y="189958"/>
            <a:ext cx="68199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Gallagher Fish Hatchery</a:t>
            </a:r>
          </a:p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Hatchery Building Water Intrusion Repairs</a:t>
            </a:r>
          </a:p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Project #21248</a:t>
            </a:r>
          </a:p>
          <a:p>
            <a:pPr algn="ctr"/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Ruby Valley, Elko County, Nevada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552D6-CBFE-4D48-A5FF-AB47BEA935C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3" name="Picture 12" descr="The side of a building&#10;&#10;Description automatically generated">
            <a:extLst>
              <a:ext uri="{FF2B5EF4-FFF2-40B4-BE49-F238E27FC236}">
                <a16:creationId xmlns:a16="http://schemas.microsoft.com/office/drawing/2014/main" id="{3A1A6369-4301-4F55-B311-8A6C37FE4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55575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83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47283"/>
            <a:ext cx="61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Hatchery Building Water Intrusion Repairs</a:t>
            </a:r>
          </a:p>
          <a:p>
            <a:pPr algn="ctr"/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Ruby Valley, Elko County, Nevada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552D6-CBFE-4D48-A5FF-AB47BEA935C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1" name="Picture 10" descr="A picture containing sitting, old, dirty, kitchen&#10;&#10;Description automatically generated">
            <a:extLst>
              <a:ext uri="{FF2B5EF4-FFF2-40B4-BE49-F238E27FC236}">
                <a16:creationId xmlns:a16="http://schemas.microsoft.com/office/drawing/2014/main" id="{B64371FA-A2AE-4D03-A286-E4C84373A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0502" y="4567110"/>
            <a:ext cx="1938626" cy="1453970"/>
          </a:xfrm>
          <a:prstGeom prst="rect">
            <a:avLst/>
          </a:prstGeom>
        </p:spPr>
      </p:pic>
      <p:pic>
        <p:nvPicPr>
          <p:cNvPr id="6" name="Picture 5" descr="A piece of stone&#10;&#10;Description automatically generated">
            <a:extLst>
              <a:ext uri="{FF2B5EF4-FFF2-40B4-BE49-F238E27FC236}">
                <a16:creationId xmlns:a16="http://schemas.microsoft.com/office/drawing/2014/main" id="{065C51B6-EE55-46A9-97E2-9AF531061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0025" y="1105043"/>
            <a:ext cx="2200168" cy="2933557"/>
          </a:xfrm>
          <a:prstGeom prst="rect">
            <a:avLst/>
          </a:prstGeom>
        </p:spPr>
      </p:pic>
      <p:pic>
        <p:nvPicPr>
          <p:cNvPr id="8" name="Picture 7" descr="A close up of a dirty door&#10;&#10;Description automatically generated">
            <a:extLst>
              <a:ext uri="{FF2B5EF4-FFF2-40B4-BE49-F238E27FC236}">
                <a16:creationId xmlns:a16="http://schemas.microsoft.com/office/drawing/2014/main" id="{699CCC56-91AC-480A-92AA-D7F0660367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37" y="1123186"/>
            <a:ext cx="2458415" cy="3277887"/>
          </a:xfrm>
          <a:prstGeom prst="rect">
            <a:avLst/>
          </a:prstGeom>
        </p:spPr>
      </p:pic>
      <p:pic>
        <p:nvPicPr>
          <p:cNvPr id="12" name="Picture 11" descr="A picture containing building, beach, air, water&#10;&#10;Description automatically generated">
            <a:extLst>
              <a:ext uri="{FF2B5EF4-FFF2-40B4-BE49-F238E27FC236}">
                <a16:creationId xmlns:a16="http://schemas.microsoft.com/office/drawing/2014/main" id="{1808ECA4-AC3B-4588-9F2B-91FFEB3C0E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85" y="1378665"/>
            <a:ext cx="2075196" cy="2766928"/>
          </a:xfrm>
          <a:prstGeom prst="rect">
            <a:avLst/>
          </a:prstGeom>
        </p:spPr>
      </p:pic>
      <p:pic>
        <p:nvPicPr>
          <p:cNvPr id="15" name="Picture 14" descr="A picture containing indoor, building, dirty, broken&#10;&#10;Description automatically generated">
            <a:extLst>
              <a:ext uri="{FF2B5EF4-FFF2-40B4-BE49-F238E27FC236}">
                <a16:creationId xmlns:a16="http://schemas.microsoft.com/office/drawing/2014/main" id="{FC552C62-CAFD-4181-8F79-C77FDA1C6B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27346" y="3791021"/>
            <a:ext cx="1844713" cy="2459617"/>
          </a:xfrm>
          <a:prstGeom prst="rect">
            <a:avLst/>
          </a:prstGeom>
        </p:spPr>
      </p:pic>
      <p:pic>
        <p:nvPicPr>
          <p:cNvPr id="17" name="Picture 16" descr="A picture containing building, standing, sitting, dirty&#10;&#10;Description automatically generated">
            <a:extLst>
              <a:ext uri="{FF2B5EF4-FFF2-40B4-BE49-F238E27FC236}">
                <a16:creationId xmlns:a16="http://schemas.microsoft.com/office/drawing/2014/main" id="{9200764C-19C7-422B-A69C-24582DF858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3" y="3765586"/>
            <a:ext cx="1962150" cy="2616200"/>
          </a:xfrm>
          <a:prstGeom prst="rect">
            <a:avLst/>
          </a:prstGeom>
        </p:spPr>
      </p:pic>
      <p:pic>
        <p:nvPicPr>
          <p:cNvPr id="19" name="Picture 18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1B8D519B-08A6-4FF9-B315-805022C2FF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08084" y="1252249"/>
            <a:ext cx="1828800" cy="2438400"/>
          </a:xfrm>
          <a:prstGeom prst="rect">
            <a:avLst/>
          </a:prstGeom>
        </p:spPr>
      </p:pic>
      <p:pic>
        <p:nvPicPr>
          <p:cNvPr id="21" name="Picture 20" descr="A close up of a window&#10;&#10;Description automatically generated">
            <a:extLst>
              <a:ext uri="{FF2B5EF4-FFF2-40B4-BE49-F238E27FC236}">
                <a16:creationId xmlns:a16="http://schemas.microsoft.com/office/drawing/2014/main" id="{4DAA0DC8-1C81-4039-93A8-D9469B2DF2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92" y="4316267"/>
            <a:ext cx="2379471" cy="178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4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2049" y="189958"/>
            <a:ext cx="68199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Key Pittman Wildlife Management Area</a:t>
            </a:r>
          </a:p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Residential Water Intrusion Repairs</a:t>
            </a:r>
          </a:p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Project #23138</a:t>
            </a:r>
          </a:p>
          <a:p>
            <a:pPr algn="ctr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Hiko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Lincoln County, Nevada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552D6-CBFE-4D48-A5FF-AB47BEA935C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A6369-4301-4F55-B311-8A6C37FE4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444" y="1828800"/>
            <a:ext cx="7253111" cy="407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01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47283"/>
            <a:ext cx="61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Residential Water Intrusion Repairs</a:t>
            </a:r>
          </a:p>
          <a:p>
            <a:pPr algn="ctr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Hiko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Lincoln County, Nevada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552D6-CBFE-4D48-A5FF-AB47BEA935C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371FA-A2AE-4D03-A286-E4C84373A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4829" y="3888112"/>
            <a:ext cx="1484691" cy="1979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5C51B6-EE55-46A9-97E2-9AF531061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24" y="1746758"/>
            <a:ext cx="2855139" cy="2141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CCC56-91AC-480A-92AA-D7F0660367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1224" y="989668"/>
            <a:ext cx="2458415" cy="32778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08ECA4-AC3B-4588-9F2B-91FFEB3C0E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1966414"/>
            <a:ext cx="2075196" cy="15563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552C62-CAFD-4181-8F79-C77FDA1C6B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915667" y="3964073"/>
            <a:ext cx="1844712" cy="24596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00764C-19C7-422B-A69C-24582DF858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363" y="4337880"/>
            <a:ext cx="1962150" cy="14716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8D519B-08A6-4FF9-B315-805022C2FF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800" y="1806561"/>
            <a:ext cx="2532880" cy="18996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AA0DC8-1C81-4039-93A8-D9469B2DF2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317" y="4120557"/>
            <a:ext cx="2379470" cy="178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8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1219200" y="160419"/>
            <a:ext cx="6772836" cy="1974332"/>
          </a:xfrm>
        </p:spPr>
        <p:txBody>
          <a:bodyPr>
            <a:noAutofit/>
          </a:bodyPr>
          <a:lstStyle/>
          <a:p>
            <a:pPr marL="342900" indent="-342900" algn="ctr"/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Eagle Valley Dam Maintenance Project</a:t>
            </a:r>
            <a:b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Project # 23139</a:t>
            </a:r>
            <a:b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b="0" dirty="0">
                <a:latin typeface="Tahoma" pitchFamily="34" charset="0"/>
                <a:ea typeface="Tahoma" pitchFamily="34" charset="0"/>
                <a:cs typeface="Tahoma" pitchFamily="34" charset="0"/>
              </a:rPr>
              <a:t>Ursine, Lincoln County, Nevada</a:t>
            </a:r>
            <a:b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552D6-CBFE-4D48-A5FF-AB47BEA935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742" y="1784536"/>
            <a:ext cx="6095751" cy="457181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0951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1346</Words>
  <Application>Microsoft Office PowerPoint</Application>
  <PresentationFormat>On-screen Show (4:3)</PresentationFormat>
  <Paragraphs>198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Palatino Linotype</vt:lpstr>
      <vt:lpstr>Tahoma</vt:lpstr>
      <vt:lpstr>Wingdings</vt:lpstr>
      <vt:lpstr>Office Theme</vt:lpstr>
      <vt:lpstr>Department of Wildlife</vt:lpstr>
      <vt:lpstr>Department of Wildlife  </vt:lpstr>
      <vt:lpstr>Department of Wildlife  Prioritized Project Overview</vt:lpstr>
      <vt:lpstr>Department of Wildlife  Prioritized Project Overview</vt:lpstr>
      <vt:lpstr>PowerPoint Presentation</vt:lpstr>
      <vt:lpstr>PowerPoint Presentation</vt:lpstr>
      <vt:lpstr>PowerPoint Presentation</vt:lpstr>
      <vt:lpstr>PowerPoint Presentation</vt:lpstr>
      <vt:lpstr>             Eagle Valley Dam Maintenance Project Project # 23139 Ursine, Lincoln County, Nevada  </vt:lpstr>
      <vt:lpstr>Eagle Valley Dam Ursine, Lincoln County, Nevada</vt:lpstr>
      <vt:lpstr>               Kingston Canyon Dam Maintenance Project Project # 23140 Kingston, Lander County, Nevada  </vt:lpstr>
      <vt:lpstr>Kingston Canyon Dam Kingston, Lander County, Nevada</vt:lpstr>
      <vt:lpstr>               Illipah Dam Maintenance Project Project # 23141 White Pine County, Nevada  </vt:lpstr>
      <vt:lpstr>Illipah Dam White Pine County, Nevada</vt:lpstr>
      <vt:lpstr>PowerPoint Presentation</vt:lpstr>
      <vt:lpstr>Bruneau River WMA Structure Demolition Elko County, Nevada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Department of Wildlife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Wildlife</dc:title>
  <dc:creator>Rodd Lighthouse</dc:creator>
  <cp:lastModifiedBy>Rodd Lighthouse</cp:lastModifiedBy>
  <cp:revision>31</cp:revision>
  <cp:lastPrinted>2022-07-22T14:25:18Z</cp:lastPrinted>
  <dcterms:created xsi:type="dcterms:W3CDTF">2020-08-13T23:38:51Z</dcterms:created>
  <dcterms:modified xsi:type="dcterms:W3CDTF">2022-08-22T23:11:24Z</dcterms:modified>
</cp:coreProperties>
</file>